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0" r:id="rId2"/>
    <p:sldId id="281" r:id="rId3"/>
    <p:sldId id="282" r:id="rId4"/>
    <p:sldId id="28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3" r:id="rId29"/>
    <p:sldId id="286" r:id="rId30"/>
    <p:sldId id="288" r:id="rId31"/>
    <p:sldId id="289" r:id="rId32"/>
    <p:sldId id="284" r:id="rId3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6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2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2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8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0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7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8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0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01A24-1B12-4E2A-B13F-EF28B4BB2673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09D3A-D33A-495B-A717-7A2AFE42D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7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TR58 Calibration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95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731_1231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265613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1_0535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118911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1_0549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2491718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1_0655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160845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2_0509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44594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2_0517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256571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2_0521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218549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7_1531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152061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7_1535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23665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8_0543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2003776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TR58 Home calibrations</a:t>
            </a:r>
            <a:br>
              <a:rPr lang="en-US" dirty="0" smtClean="0"/>
            </a:br>
            <a:r>
              <a:rPr lang="en-US" dirty="0" smtClean="0"/>
              <a:t>pre-TMR PR</a:t>
            </a:r>
            <a:br>
              <a:rPr lang="en-US" dirty="0" smtClean="0"/>
            </a:br>
            <a:r>
              <a:rPr lang="en-US" dirty="0" smtClean="0"/>
              <a:t>8-week home trial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8_0639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162389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808_1044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1531903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913_0539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74" y="894523"/>
            <a:ext cx="1997766" cy="53273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rgbClr val="FF0000"/>
                </a:solidFill>
              </a:rPr>
              <a:t>Define Signal </a:t>
            </a:r>
          </a:p>
          <a:p>
            <a:pPr algn="ctr"/>
            <a:r>
              <a:rPr lang="en-US" sz="3000" dirty="0" smtClean="0">
                <a:solidFill>
                  <a:srgbClr val="FF0000"/>
                </a:solidFill>
              </a:rPr>
              <a:t>Issue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0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913_061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2263590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915_1733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74" y="894523"/>
            <a:ext cx="1997766" cy="53273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rgbClr val="FF0000"/>
                </a:solidFill>
              </a:rPr>
              <a:t>Define Signal </a:t>
            </a:r>
          </a:p>
          <a:p>
            <a:pPr algn="ctr"/>
            <a:r>
              <a:rPr lang="en-US" sz="3000" dirty="0" smtClean="0">
                <a:solidFill>
                  <a:srgbClr val="FF0000"/>
                </a:solidFill>
              </a:rPr>
              <a:t>Issue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76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916_1614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331810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923_0733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788949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929_0514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74" y="894523"/>
            <a:ext cx="1997766" cy="53273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rgbClr val="FF0000"/>
                </a:solidFill>
              </a:rPr>
              <a:t>Define Signal </a:t>
            </a:r>
          </a:p>
          <a:p>
            <a:pPr algn="ctr"/>
            <a:r>
              <a:rPr lang="en-US" sz="3000" dirty="0" smtClean="0">
                <a:solidFill>
                  <a:srgbClr val="FF0000"/>
                </a:solidFill>
              </a:rPr>
              <a:t>Issue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96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775" y="124096"/>
            <a:ext cx="1378225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81933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775" y="124096"/>
            <a:ext cx="1378225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46861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775" y="124096"/>
            <a:ext cx="1378225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047340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775" y="124096"/>
            <a:ext cx="1378225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581371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Rectangle 4"/>
          <p:cNvSpPr/>
          <p:nvPr/>
        </p:nvSpPr>
        <p:spPr>
          <a:xfrm>
            <a:off x="145775" y="124096"/>
            <a:ext cx="1378225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 smtClean="0"/>
              <a:t>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04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post-TMR PR</a:t>
            </a:r>
            <a:br>
              <a:rPr lang="en-US" dirty="0" smtClean="0"/>
            </a:br>
            <a:r>
              <a:rPr lang="en-US" dirty="0" smtClean="0"/>
              <a:t>8-week home trial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775" y="124096"/>
            <a:ext cx="1378225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6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728_1032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315330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730_0549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129986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730_0558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355725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730_0605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329537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58_20170730_1239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74" y="124096"/>
            <a:ext cx="1901687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pre-TMR PR</a:t>
            </a:r>
            <a:br>
              <a:rPr lang="en-US" dirty="0"/>
            </a:br>
            <a:r>
              <a:rPr lang="en-US" dirty="0"/>
              <a:t>8-week home trial</a:t>
            </a:r>
          </a:p>
        </p:txBody>
      </p:sp>
    </p:spTree>
    <p:extLst>
      <p:ext uri="{BB962C8B-B14F-4D97-AF65-F5344CB8AC3E}">
        <p14:creationId xmlns:p14="http://schemas.microsoft.com/office/powerpoint/2010/main" val="3650464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191</Words>
  <Application>Microsoft Office PowerPoint</Application>
  <PresentationFormat>Widescreen</PresentationFormat>
  <Paragraphs>38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TR58 Calibration Data</vt:lpstr>
      <vt:lpstr>TR58 Home calibrations pre-TMR PR 8-week home trial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post-TMR PR 8-week home trial</vt:lpstr>
    </vt:vector>
  </TitlesOfParts>
  <Company>RIC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TR58 Home Calibrations pre-TMR PR  8-week trial</dc:title>
  <dc:creator>Annie Simon</dc:creator>
  <cp:lastModifiedBy>Annie Simon</cp:lastModifiedBy>
  <cp:revision>4</cp:revision>
  <dcterms:created xsi:type="dcterms:W3CDTF">2022-01-21T03:13:36Z</dcterms:created>
  <dcterms:modified xsi:type="dcterms:W3CDTF">2022-01-21T15:44:13Z</dcterms:modified>
</cp:coreProperties>
</file>